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microsoft.com/office/2015/10/relationships/revisionInfo" Target="revisionInfo.xml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3834998296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Breve descrizione della vostra ricerca di monitoraggio civico </a:t>
                      </a:r>
                      <a:r>
                        <a:rPr lang="en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(riassumere la ricerca in 140 caratteri e scegliere 5 </a:t>
                      </a:r>
                      <a:r>
                        <a:rPr lang="it-IT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r>
                        <a:rPr lang="en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arole chiave per descriverla)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Dati di contesto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quali dati hai trovato sul tuo tema di riferimento? (vedi slide “trovare dati e informazioni di contesto”)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Progetto e tema scelti su OpenCoesione </a:t>
                      </a:r>
                      <a:r>
                        <a:rPr lang="en" sz="100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(nome, breve descrizione, tema) 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Persone esperte sul tema 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 coinvolgere sul territorio (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Amici di ASOC, 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PA, 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altri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esperti, giornalisti </a:t>
                      </a:r>
                      <a:r>
                        <a:rPr lang="it-IT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ecc.)</a:t>
                      </a:r>
                      <a:endParaRPr lang="en" sz="10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Format di Comunicazione e strategia di coinvolgimento </a:t>
                      </a:r>
                      <a:r>
                        <a:rPr lang="en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(Quale format scegliete per comunicare la vostra ricerca e quali strategie mettete in campo per coinvolgere la comunità locale. </a:t>
                      </a:r>
                      <a:r>
                        <a:rPr lang="it-IT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</a:t>
                      </a:r>
                      <a:r>
                        <a:rPr lang="en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edi slide “scegli il format adatto”)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en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Ricerche aggiuntive</a:t>
                      </a:r>
                      <a:r>
                        <a:rPr lang="en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scegli 3 tra i metodi di ricerca aggiuntivi (vedi slide “</a:t>
                      </a:r>
                      <a:r>
                        <a:rPr lang="en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scegli una tecnica di ricerca”)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Valore per la comunità</a:t>
                      </a:r>
                      <a:r>
                        <a:rPr lang="en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in quale modo la vostra ricerca potrà avere impatto sul vostro territorio? quali effetti e approfondimenti ulteriori la vostra ricerca potrebbe innescare? a quali categorie di persone potrebbe interessare?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Montserrat</vt:lpstr>
      <vt:lpstr>Arial</vt:lpstr>
      <vt:lpstr>Format Slide Esercizio</vt:lpstr>
      <vt:lpstr>Format Slide Esercizio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Gianmarco Guazzo</cp:lastModifiedBy>
  <cp:revision>1</cp:revision>
  <dcterms:modified xsi:type="dcterms:W3CDTF">2017-11-06T18:06:38Z</dcterms:modified>
</cp:coreProperties>
</file>