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68" r:id="rId1"/>
    <p:sldMasterId id="2147483669" r:id="rId2"/>
  </p:sldMasterIdLst>
  <p:notesMasterIdLst>
    <p:notesMasterId r:id="rId4"/>
  </p:notesMasterIdLst>
  <p:sldIdLst>
    <p:sldId id="256" r:id="rId3"/>
  </p:sldIdLst>
  <p:sldSz cx="9144000" cy="6858000" type="screen4x3"/>
  <p:notesSz cx="6858000" cy="9144000"/>
  <p:embeddedFontLst>
    <p:embeddedFont>
      <p:font typeface="Montserrat" panose="020B0604020202020204" charset="0"/>
      <p:regular r:id="rId5"/>
      <p:bold r:id="rId6"/>
    </p:embeddedFont>
  </p:embeddedFontLst>
  <p:defaultTextStyle>
    <a:defPPr marR="0" algn="l" rtl="0">
      <a:lnSpc>
        <a:spcPct val="100000"/>
      </a:lnSpc>
      <a:spcBef>
        <a:spcPts val="0"/>
      </a:spcBef>
      <a:spcAft>
        <a:spcPts val="0"/>
      </a:spcAft>
    </a:defPPr>
    <a:lvl1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CAD84160-C41B-43EF-9D6D-7B5D1A30E938}">
  <a:tblStyle styleId="{CAD84160-C41B-43EF-9D6D-7B5D1A30E938}" styleName="Table_0">
    <a:wholeTbl>
      <a:tcStyle>
        <a:tcBdr>
          <a:left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right>
          <a:top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bottom>
          <a:insideH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insideH>
          <a:insideV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insideV>
        </a:tcBdr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1498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2.fntdata"/><Relationship Id="rId11" Type="http://schemas.microsoft.com/office/2015/10/relationships/revisionInfo" Target="revisionInfo.xml"/><Relationship Id="rId5" Type="http://schemas.openxmlformats.org/officeDocument/2006/relationships/font" Target="fonts/font1.fntdata"/><Relationship Id="rId10" Type="http://schemas.openxmlformats.org/officeDocument/2006/relationships/tableStyles" Target="tableStyles.xml"/><Relationship Id="rId4" Type="http://schemas.openxmlformats.org/officeDocument/2006/relationships/notesMaster" Target="notesMasters/notes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 noRot="1" noChangeAspect="1"/>
          </p:cNvSpPr>
          <p:nvPr>
            <p:ph type="sldImg" idx="2"/>
          </p:nvPr>
        </p:nvSpPr>
        <p:spPr>
          <a:xfrm>
            <a:off x="1714753" y="685800"/>
            <a:ext cx="34293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3" name="Shape 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defRPr sz="1100"/>
            </a:lvl1pPr>
            <a:lvl2pPr>
              <a:spcBef>
                <a:spcPts val="0"/>
              </a:spcBef>
              <a:defRPr sz="1100"/>
            </a:lvl2pPr>
            <a:lvl3pPr>
              <a:spcBef>
                <a:spcPts val="0"/>
              </a:spcBef>
              <a:defRPr sz="1100"/>
            </a:lvl3pPr>
            <a:lvl4pPr>
              <a:spcBef>
                <a:spcPts val="0"/>
              </a:spcBef>
              <a:defRPr sz="1100"/>
            </a:lvl4pPr>
            <a:lvl5pPr>
              <a:spcBef>
                <a:spcPts val="0"/>
              </a:spcBef>
              <a:defRPr sz="1100"/>
            </a:lvl5pPr>
            <a:lvl6pPr>
              <a:spcBef>
                <a:spcPts val="0"/>
              </a:spcBef>
              <a:defRPr sz="1100"/>
            </a:lvl6pPr>
            <a:lvl7pPr>
              <a:spcBef>
                <a:spcPts val="0"/>
              </a:spcBef>
              <a:defRPr sz="1100"/>
            </a:lvl7pPr>
            <a:lvl8pPr>
              <a:spcBef>
                <a:spcPts val="0"/>
              </a:spcBef>
              <a:defRPr sz="1100"/>
            </a:lvl8pPr>
            <a:lvl9pPr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Shape 48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9" name="Shape 4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STEP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/>
          <p:nvPr/>
        </p:nvSpPr>
        <p:spPr>
          <a:xfrm>
            <a:off x="-12750" y="6166997"/>
            <a:ext cx="9169499" cy="703500"/>
          </a:xfrm>
          <a:prstGeom prst="rect">
            <a:avLst/>
          </a:prstGeom>
          <a:solidFill>
            <a:srgbClr val="77BB62"/>
          </a:solidFill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  <p:sp>
        <p:nvSpPr>
          <p:cNvPr id="11" name="Shape 11"/>
          <p:cNvSpPr txBox="1"/>
          <p:nvPr/>
        </p:nvSpPr>
        <p:spPr>
          <a:xfrm>
            <a:off x="50" y="1080869"/>
            <a:ext cx="9144000" cy="5022300"/>
          </a:xfrm>
          <a:prstGeom prst="rect">
            <a:avLst/>
          </a:prstGeom>
          <a:solidFill>
            <a:srgbClr val="77BB62"/>
          </a:solidFill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title"/>
          </p:nvPr>
        </p:nvSpPr>
        <p:spPr>
          <a:xfrm>
            <a:off x="1835650" y="226800"/>
            <a:ext cx="4882200" cy="6372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_AND_BODY_2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Shape 41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299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2" name="Shape 4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lank 2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STEP"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Shape 56"/>
          <p:cNvSpPr txBox="1"/>
          <p:nvPr/>
        </p:nvSpPr>
        <p:spPr>
          <a:xfrm>
            <a:off x="-12750" y="6166997"/>
            <a:ext cx="9169499" cy="703500"/>
          </a:xfrm>
          <a:prstGeom prst="rect">
            <a:avLst/>
          </a:prstGeom>
          <a:solidFill>
            <a:srgbClr val="77BB62"/>
          </a:solidFill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  <p:sp>
        <p:nvSpPr>
          <p:cNvPr id="57" name="Shape 57"/>
          <p:cNvSpPr txBox="1"/>
          <p:nvPr/>
        </p:nvSpPr>
        <p:spPr>
          <a:xfrm>
            <a:off x="50" y="1080869"/>
            <a:ext cx="9144000" cy="5022300"/>
          </a:xfrm>
          <a:prstGeom prst="rect">
            <a:avLst/>
          </a:prstGeom>
          <a:solidFill>
            <a:srgbClr val="77BB62"/>
          </a:solidFill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58" name="Shape 58"/>
          <p:cNvSpPr txBox="1">
            <a:spLocks noGrp="1"/>
          </p:cNvSpPr>
          <p:nvPr>
            <p:ph type="title"/>
          </p:nvPr>
        </p:nvSpPr>
        <p:spPr>
          <a:xfrm>
            <a:off x="1835650" y="226800"/>
            <a:ext cx="4882200" cy="6372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olo e testo"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hape 60"/>
          <p:cNvSpPr txBox="1">
            <a:spLocks noGrp="1"/>
          </p:cNvSpPr>
          <p:nvPr>
            <p:ph type="title"/>
          </p:nvPr>
        </p:nvSpPr>
        <p:spPr>
          <a:xfrm>
            <a:off x="1835650" y="226800"/>
            <a:ext cx="4882200" cy="6372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endParaRPr/>
          </a:p>
        </p:txBody>
      </p:sp>
      <p:sp>
        <p:nvSpPr>
          <p:cNvPr id="61" name="Shape 61"/>
          <p:cNvSpPr txBox="1"/>
          <p:nvPr/>
        </p:nvSpPr>
        <p:spPr>
          <a:xfrm>
            <a:off x="701150" y="1743700"/>
            <a:ext cx="7673699" cy="3824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marL="457200" lvl="0" indent="-381000" rtl="0">
              <a:spcBef>
                <a:spcPts val="0"/>
              </a:spcBef>
              <a:buClr>
                <a:srgbClr val="666666"/>
              </a:buClr>
              <a:buFont typeface="Montserrat"/>
              <a:buChar char="●"/>
            </a:pPr>
            <a:endParaRPr sz="2400">
              <a:solidFill>
                <a:srgbClr val="666666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>
  <p:cSld name="Titolo e due colonne"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Shape 63"/>
          <p:cNvSpPr txBox="1">
            <a:spLocks noGrp="1"/>
          </p:cNvSpPr>
          <p:nvPr>
            <p:ph type="title"/>
          </p:nvPr>
        </p:nvSpPr>
        <p:spPr>
          <a:xfrm>
            <a:off x="1835650" y="226800"/>
            <a:ext cx="4882200" cy="6372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endParaRPr/>
          </a:p>
        </p:txBody>
      </p:sp>
      <p:cxnSp>
        <p:nvCxnSpPr>
          <p:cNvPr id="64" name="Shape 64"/>
          <p:cNvCxnSpPr/>
          <p:nvPr/>
        </p:nvCxnSpPr>
        <p:spPr>
          <a:xfrm>
            <a:off x="4572000" y="2286000"/>
            <a:ext cx="0" cy="373380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dot"/>
            <a:round/>
            <a:headEnd type="none" w="lg" len="lg"/>
            <a:tailEnd type="none" w="lg" len="lg"/>
          </a:ln>
        </p:spPr>
      </p:cxnSp>
      <p:sp>
        <p:nvSpPr>
          <p:cNvPr id="65" name="Shape 65"/>
          <p:cNvSpPr txBox="1"/>
          <p:nvPr/>
        </p:nvSpPr>
        <p:spPr>
          <a:xfrm>
            <a:off x="433450" y="1629150"/>
            <a:ext cx="3378000" cy="3875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66" name="Shape 66"/>
          <p:cNvSpPr txBox="1"/>
          <p:nvPr/>
        </p:nvSpPr>
        <p:spPr>
          <a:xfrm>
            <a:off x="5060125" y="1629150"/>
            <a:ext cx="3378000" cy="3875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Solo Titolo"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Shape 68"/>
          <p:cNvSpPr txBox="1">
            <a:spLocks noGrp="1"/>
          </p:cNvSpPr>
          <p:nvPr>
            <p:ph type="title"/>
          </p:nvPr>
        </p:nvSpPr>
        <p:spPr>
          <a:xfrm>
            <a:off x="1835650" y="226800"/>
            <a:ext cx="4882200" cy="6372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endParaRPr/>
          </a:p>
        </p:txBody>
      </p:sp>
      <p:sp>
        <p:nvSpPr>
          <p:cNvPr id="69" name="Shape 69"/>
          <p:cNvSpPr txBox="1">
            <a:spLocks noGrp="1"/>
          </p:cNvSpPr>
          <p:nvPr>
            <p:ph type="ctrTitle" idx="2"/>
          </p:nvPr>
        </p:nvSpPr>
        <p:spPr>
          <a:xfrm>
            <a:off x="685800" y="2111123"/>
            <a:ext cx="7772400" cy="15465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algn="ctr" rtl="0">
              <a:spcBef>
                <a:spcPts val="0"/>
              </a:spcBef>
              <a:buClr>
                <a:srgbClr val="666666"/>
              </a:buClr>
              <a:buSzPct val="100000"/>
              <a:buFont typeface="Montserrat"/>
              <a:buChar char="●"/>
              <a:defRPr sz="4800" b="0">
                <a:solidFill>
                  <a:srgbClr val="666666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algn="ctr" rtl="0">
              <a:spcBef>
                <a:spcPts val="0"/>
              </a:spcBef>
              <a:buSzPct val="100000"/>
              <a:buChar char="○"/>
              <a:defRPr sz="4800"/>
            </a:lvl2pPr>
            <a:lvl3pPr algn="ctr" rtl="0">
              <a:spcBef>
                <a:spcPts val="0"/>
              </a:spcBef>
              <a:buSzPct val="100000"/>
              <a:buChar char="■"/>
              <a:defRPr sz="4800"/>
            </a:lvl3pPr>
            <a:lvl4pPr algn="ctr" rtl="0">
              <a:spcBef>
                <a:spcPts val="0"/>
              </a:spcBef>
              <a:buSzPct val="100000"/>
              <a:buChar char="●"/>
              <a:defRPr sz="4800"/>
            </a:lvl4pPr>
            <a:lvl5pPr algn="ctr" rtl="0">
              <a:spcBef>
                <a:spcPts val="0"/>
              </a:spcBef>
              <a:buSzPct val="100000"/>
              <a:buChar char="○"/>
              <a:defRPr sz="4800"/>
            </a:lvl5pPr>
            <a:lvl6pPr algn="ctr" rtl="0">
              <a:spcBef>
                <a:spcPts val="0"/>
              </a:spcBef>
              <a:buSzPct val="100000"/>
              <a:buChar char="■"/>
              <a:defRPr sz="4800"/>
            </a:lvl6pPr>
            <a:lvl7pPr algn="ctr" rtl="0">
              <a:spcBef>
                <a:spcPts val="0"/>
              </a:spcBef>
              <a:buSzPct val="100000"/>
              <a:buChar char="●"/>
              <a:defRPr sz="4800"/>
            </a:lvl7pPr>
            <a:lvl8pPr algn="ctr" rtl="0">
              <a:spcBef>
                <a:spcPts val="0"/>
              </a:spcBef>
              <a:buSzPct val="100000"/>
              <a:buChar char="○"/>
              <a:defRPr sz="4800"/>
            </a:lvl8pPr>
            <a:lvl9pPr algn="ctr" rtl="0">
              <a:spcBef>
                <a:spcPts val="0"/>
              </a:spcBef>
              <a:buSzPct val="100000"/>
              <a:buChar char="■"/>
              <a:defRPr sz="4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Apertura"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hape 71"/>
          <p:cNvSpPr txBox="1">
            <a:spLocks noGrp="1"/>
          </p:cNvSpPr>
          <p:nvPr>
            <p:ph type="title"/>
          </p:nvPr>
        </p:nvSpPr>
        <p:spPr>
          <a:xfrm>
            <a:off x="1835650" y="226800"/>
            <a:ext cx="4882200" cy="6372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endParaRPr/>
          </a:p>
        </p:txBody>
      </p:sp>
      <p:pic>
        <p:nvPicPr>
          <p:cNvPr id="72" name="Shape 72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961360" y="2517523"/>
            <a:ext cx="5415956" cy="1656431"/>
          </a:xfrm>
          <a:prstGeom prst="rect">
            <a:avLst/>
          </a:prstGeom>
          <a:noFill/>
          <a:ln>
            <a:noFill/>
          </a:ln>
        </p:spPr>
      </p:pic>
      <p:sp>
        <p:nvSpPr>
          <p:cNvPr id="73" name="Shape 73"/>
          <p:cNvSpPr/>
          <p:nvPr/>
        </p:nvSpPr>
        <p:spPr>
          <a:xfrm>
            <a:off x="-25450" y="-28200"/>
            <a:ext cx="9305399" cy="6947100"/>
          </a:xfrm>
          <a:prstGeom prst="rect">
            <a:avLst/>
          </a:prstGeom>
          <a:solidFill>
            <a:srgbClr val="FFFFFF"/>
          </a:solidFill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74" name="Shape 74"/>
          <p:cNvSpPr txBox="1"/>
          <p:nvPr/>
        </p:nvSpPr>
        <p:spPr>
          <a:xfrm>
            <a:off x="-25450" y="5019750"/>
            <a:ext cx="9305399" cy="1007100"/>
          </a:xfrm>
          <a:prstGeom prst="rect">
            <a:avLst/>
          </a:prstGeom>
          <a:solidFill>
            <a:srgbClr val="77BB62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endParaRPr sz="3000">
              <a:solidFill>
                <a:srgbClr val="FFFFFF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pic>
        <p:nvPicPr>
          <p:cNvPr id="75" name="Shape 75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961347" y="2178574"/>
            <a:ext cx="6524199" cy="19953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bg>
      <p:bgPr>
        <a:solidFill>
          <a:srgbClr val="FFFFFF"/>
        </a:solidFill>
        <a:effectLst/>
      </p:bgPr>
    </p:bg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Shape 77"/>
          <p:cNvSpPr txBox="1">
            <a:spLocks noGrp="1"/>
          </p:cNvSpPr>
          <p:nvPr>
            <p:ph type="title"/>
          </p:nvPr>
        </p:nvSpPr>
        <p:spPr>
          <a:xfrm>
            <a:off x="1835650" y="226800"/>
            <a:ext cx="4882200" cy="6372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endParaRPr/>
          </a:p>
        </p:txBody>
      </p:sp>
      <p:sp>
        <p:nvSpPr>
          <p:cNvPr id="78" name="Shape 78"/>
          <p:cNvSpPr/>
          <p:nvPr/>
        </p:nvSpPr>
        <p:spPr>
          <a:xfrm>
            <a:off x="-25450" y="-28200"/>
            <a:ext cx="9305399" cy="6947100"/>
          </a:xfrm>
          <a:prstGeom prst="rect">
            <a:avLst/>
          </a:prstGeom>
          <a:solidFill>
            <a:srgbClr val="FFFFFF"/>
          </a:solidFill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_1"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Shape 80"/>
          <p:cNvSpPr txBox="1">
            <a:spLocks noGrp="1"/>
          </p:cNvSpPr>
          <p:nvPr>
            <p:ph type="subTitle" idx="1"/>
          </p:nvPr>
        </p:nvSpPr>
        <p:spPr>
          <a:xfrm>
            <a:off x="685800" y="3786737"/>
            <a:ext cx="7772400" cy="1046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algn="ctr" rtl="0">
              <a:spcBef>
                <a:spcPts val="0"/>
              </a:spcBef>
              <a:buClr>
                <a:schemeClr val="dk2"/>
              </a:buClr>
              <a:buNone/>
              <a:defRPr>
                <a:solidFill>
                  <a:schemeClr val="dk2"/>
                </a:solidFill>
              </a:defRPr>
            </a:lvl1pPr>
            <a:lvl2pPr algn="ctr" rtl="0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2pPr>
            <a:lvl3pPr algn="ctr" rtl="0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3pPr>
            <a:lvl4pPr algn="ctr" rtl="0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4pPr>
            <a:lvl5pPr algn="ctr" rtl="0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5pPr>
            <a:lvl6pPr algn="ctr" rtl="0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6pPr>
            <a:lvl7pPr algn="ctr" rtl="0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7pPr>
            <a:lvl8pPr algn="ctr" rtl="0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8pPr>
            <a:lvl9pPr algn="ctr" rtl="0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1" name="Shape 81"/>
          <p:cNvSpPr txBox="1">
            <a:spLocks noGrp="1"/>
          </p:cNvSpPr>
          <p:nvPr>
            <p:ph type="ctrTitle"/>
          </p:nvPr>
        </p:nvSpPr>
        <p:spPr>
          <a:xfrm>
            <a:off x="685800" y="2111123"/>
            <a:ext cx="7772400" cy="15465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algn="ctr" rtl="0">
              <a:spcBef>
                <a:spcPts val="0"/>
              </a:spcBef>
              <a:buSzPct val="100000"/>
              <a:defRPr sz="4800"/>
            </a:lvl1pPr>
            <a:lvl2pPr algn="ctr" rtl="0">
              <a:spcBef>
                <a:spcPts val="0"/>
              </a:spcBef>
              <a:buSzPct val="100000"/>
              <a:defRPr sz="4800"/>
            </a:lvl2pPr>
            <a:lvl3pPr algn="ctr" rtl="0">
              <a:spcBef>
                <a:spcPts val="0"/>
              </a:spcBef>
              <a:buSzPct val="100000"/>
              <a:defRPr sz="4800"/>
            </a:lvl3pPr>
            <a:lvl4pPr algn="ctr" rtl="0">
              <a:spcBef>
                <a:spcPts val="0"/>
              </a:spcBef>
              <a:buSzPct val="100000"/>
              <a:defRPr sz="4800"/>
            </a:lvl4pPr>
            <a:lvl5pPr algn="ctr" rtl="0">
              <a:spcBef>
                <a:spcPts val="0"/>
              </a:spcBef>
              <a:buSzPct val="100000"/>
              <a:defRPr sz="4800"/>
            </a:lvl5pPr>
            <a:lvl6pPr algn="ctr" rtl="0">
              <a:spcBef>
                <a:spcPts val="0"/>
              </a:spcBef>
              <a:buSzPct val="100000"/>
              <a:defRPr sz="4800"/>
            </a:lvl6pPr>
            <a:lvl7pPr algn="ctr" rtl="0">
              <a:spcBef>
                <a:spcPts val="0"/>
              </a:spcBef>
              <a:buSzPct val="100000"/>
              <a:defRPr sz="4800"/>
            </a:lvl7pPr>
            <a:lvl8pPr algn="ctr" rtl="0">
              <a:spcBef>
                <a:spcPts val="0"/>
              </a:spcBef>
              <a:buSzPct val="100000"/>
              <a:defRPr sz="4800"/>
            </a:lvl8pPr>
            <a:lvl9pPr algn="ctr" rtl="0">
              <a:spcBef>
                <a:spcPts val="0"/>
              </a:spcBef>
              <a:buSzPct val="100000"/>
              <a:defRPr sz="4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_AND_BODY_1"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Shape 83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299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84" name="Shape 84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olo e testo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 txBox="1">
            <a:spLocks noGrp="1"/>
          </p:cNvSpPr>
          <p:nvPr>
            <p:ph type="title"/>
          </p:nvPr>
        </p:nvSpPr>
        <p:spPr>
          <a:xfrm>
            <a:off x="1835650" y="226800"/>
            <a:ext cx="4882200" cy="6372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endParaRPr/>
          </a:p>
        </p:txBody>
      </p:sp>
      <p:sp>
        <p:nvSpPr>
          <p:cNvPr id="15" name="Shape 15"/>
          <p:cNvSpPr txBox="1"/>
          <p:nvPr/>
        </p:nvSpPr>
        <p:spPr>
          <a:xfrm>
            <a:off x="701150" y="1743700"/>
            <a:ext cx="7673699" cy="3824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marL="457200" lvl="0" indent="-381000" rtl="0">
              <a:spcBef>
                <a:spcPts val="0"/>
              </a:spcBef>
              <a:buClr>
                <a:srgbClr val="666666"/>
              </a:buClr>
              <a:buFont typeface="Montserrat"/>
              <a:buChar char="●"/>
            </a:pPr>
            <a:endParaRPr sz="2400">
              <a:solidFill>
                <a:srgbClr val="666666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lank 1"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>
  <p:cSld name="Titolo e due colonne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 txBox="1">
            <a:spLocks noGrp="1"/>
          </p:cNvSpPr>
          <p:nvPr>
            <p:ph type="title"/>
          </p:nvPr>
        </p:nvSpPr>
        <p:spPr>
          <a:xfrm>
            <a:off x="1835650" y="226800"/>
            <a:ext cx="4882200" cy="6372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endParaRPr/>
          </a:p>
        </p:txBody>
      </p:sp>
      <p:cxnSp>
        <p:nvCxnSpPr>
          <p:cNvPr id="18" name="Shape 18"/>
          <p:cNvCxnSpPr/>
          <p:nvPr/>
        </p:nvCxnSpPr>
        <p:spPr>
          <a:xfrm>
            <a:off x="4572000" y="2286000"/>
            <a:ext cx="0" cy="3734099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dot"/>
            <a:round/>
            <a:headEnd type="none" w="lg" len="lg"/>
            <a:tailEnd type="none" w="lg" len="lg"/>
          </a:ln>
        </p:spPr>
      </p:cxnSp>
      <p:sp>
        <p:nvSpPr>
          <p:cNvPr id="19" name="Shape 19"/>
          <p:cNvSpPr txBox="1"/>
          <p:nvPr/>
        </p:nvSpPr>
        <p:spPr>
          <a:xfrm>
            <a:off x="433450" y="1629150"/>
            <a:ext cx="3378000" cy="3875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20" name="Shape 20"/>
          <p:cNvSpPr txBox="1"/>
          <p:nvPr/>
        </p:nvSpPr>
        <p:spPr>
          <a:xfrm>
            <a:off x="5060125" y="1629150"/>
            <a:ext cx="3378000" cy="3875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Solo Titolo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hape 22"/>
          <p:cNvSpPr txBox="1">
            <a:spLocks noGrp="1"/>
          </p:cNvSpPr>
          <p:nvPr>
            <p:ph type="title"/>
          </p:nvPr>
        </p:nvSpPr>
        <p:spPr>
          <a:xfrm>
            <a:off x="1835650" y="226800"/>
            <a:ext cx="4882200" cy="6372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endParaRPr/>
          </a:p>
        </p:txBody>
      </p:sp>
      <p:sp>
        <p:nvSpPr>
          <p:cNvPr id="23" name="Shape 23"/>
          <p:cNvSpPr txBox="1">
            <a:spLocks noGrp="1"/>
          </p:cNvSpPr>
          <p:nvPr>
            <p:ph type="ctrTitle" idx="2"/>
          </p:nvPr>
        </p:nvSpPr>
        <p:spPr>
          <a:xfrm>
            <a:off x="685800" y="2111123"/>
            <a:ext cx="7772400" cy="15465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algn="ctr" rtl="0">
              <a:spcBef>
                <a:spcPts val="0"/>
              </a:spcBef>
              <a:buClr>
                <a:srgbClr val="666666"/>
              </a:buClr>
              <a:buSzPct val="100000"/>
              <a:buFont typeface="Montserrat"/>
              <a:buChar char="●"/>
              <a:defRPr sz="4800" b="0">
                <a:solidFill>
                  <a:srgbClr val="666666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algn="ctr" rtl="0">
              <a:spcBef>
                <a:spcPts val="0"/>
              </a:spcBef>
              <a:buSzPct val="100000"/>
              <a:buChar char="○"/>
              <a:defRPr sz="4800"/>
            </a:lvl2pPr>
            <a:lvl3pPr algn="ctr" rtl="0">
              <a:spcBef>
                <a:spcPts val="0"/>
              </a:spcBef>
              <a:buSzPct val="100000"/>
              <a:buChar char="■"/>
              <a:defRPr sz="4800"/>
            </a:lvl3pPr>
            <a:lvl4pPr algn="ctr" rtl="0">
              <a:spcBef>
                <a:spcPts val="0"/>
              </a:spcBef>
              <a:buSzPct val="100000"/>
              <a:buChar char="●"/>
              <a:defRPr sz="4800"/>
            </a:lvl4pPr>
            <a:lvl5pPr algn="ctr" rtl="0">
              <a:spcBef>
                <a:spcPts val="0"/>
              </a:spcBef>
              <a:buSzPct val="100000"/>
              <a:buChar char="○"/>
              <a:defRPr sz="4800"/>
            </a:lvl5pPr>
            <a:lvl6pPr algn="ctr" rtl="0">
              <a:spcBef>
                <a:spcPts val="0"/>
              </a:spcBef>
              <a:buSzPct val="100000"/>
              <a:buChar char="■"/>
              <a:defRPr sz="4800"/>
            </a:lvl6pPr>
            <a:lvl7pPr algn="ctr" rtl="0">
              <a:spcBef>
                <a:spcPts val="0"/>
              </a:spcBef>
              <a:buSzPct val="100000"/>
              <a:buChar char="●"/>
              <a:defRPr sz="4800"/>
            </a:lvl7pPr>
            <a:lvl8pPr algn="ctr" rtl="0">
              <a:spcBef>
                <a:spcPts val="0"/>
              </a:spcBef>
              <a:buSzPct val="100000"/>
              <a:buChar char="○"/>
              <a:defRPr sz="4800"/>
            </a:lvl8pPr>
            <a:lvl9pPr algn="ctr" rtl="0">
              <a:spcBef>
                <a:spcPts val="0"/>
              </a:spcBef>
              <a:buSzPct val="100000"/>
              <a:buChar char="■"/>
              <a:defRPr sz="4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Apertura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hape 25"/>
          <p:cNvSpPr txBox="1">
            <a:spLocks noGrp="1"/>
          </p:cNvSpPr>
          <p:nvPr>
            <p:ph type="title"/>
          </p:nvPr>
        </p:nvSpPr>
        <p:spPr>
          <a:xfrm>
            <a:off x="1835650" y="226800"/>
            <a:ext cx="4882200" cy="6372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endParaRPr/>
          </a:p>
        </p:txBody>
      </p:sp>
      <p:pic>
        <p:nvPicPr>
          <p:cNvPr id="26" name="Shape 26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961360" y="2517523"/>
            <a:ext cx="4061966" cy="1242323"/>
          </a:xfrm>
          <a:prstGeom prst="rect">
            <a:avLst/>
          </a:prstGeom>
          <a:noFill/>
          <a:ln>
            <a:noFill/>
          </a:ln>
        </p:spPr>
      </p:pic>
      <p:sp>
        <p:nvSpPr>
          <p:cNvPr id="27" name="Shape 27"/>
          <p:cNvSpPr/>
          <p:nvPr/>
        </p:nvSpPr>
        <p:spPr>
          <a:xfrm>
            <a:off x="-25450" y="-28200"/>
            <a:ext cx="9305399" cy="6947100"/>
          </a:xfrm>
          <a:prstGeom prst="rect">
            <a:avLst/>
          </a:prstGeom>
          <a:solidFill>
            <a:srgbClr val="FFFFFF"/>
          </a:solidFill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28" name="Shape 28"/>
          <p:cNvSpPr txBox="1"/>
          <p:nvPr/>
        </p:nvSpPr>
        <p:spPr>
          <a:xfrm>
            <a:off x="-25450" y="5019750"/>
            <a:ext cx="9305399" cy="1007100"/>
          </a:xfrm>
          <a:prstGeom prst="rect">
            <a:avLst/>
          </a:prstGeom>
          <a:solidFill>
            <a:srgbClr val="77BB62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endParaRPr sz="3000">
              <a:solidFill>
                <a:srgbClr val="FFFFFF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pic>
        <p:nvPicPr>
          <p:cNvPr id="29" name="Shape 29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961347" y="2178574"/>
            <a:ext cx="4893149" cy="149653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bg>
      <p:bgPr>
        <a:solidFill>
          <a:srgbClr val="FFFFFF"/>
        </a:solidFill>
        <a:effectLst/>
      </p:bgPr>
    </p:bg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Shape 31"/>
          <p:cNvSpPr txBox="1">
            <a:spLocks noGrp="1"/>
          </p:cNvSpPr>
          <p:nvPr>
            <p:ph type="title"/>
          </p:nvPr>
        </p:nvSpPr>
        <p:spPr>
          <a:xfrm>
            <a:off x="1835650" y="226800"/>
            <a:ext cx="4882200" cy="6372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endParaRPr/>
          </a:p>
        </p:txBody>
      </p:sp>
      <p:sp>
        <p:nvSpPr>
          <p:cNvPr id="32" name="Shape 32"/>
          <p:cNvSpPr/>
          <p:nvPr/>
        </p:nvSpPr>
        <p:spPr>
          <a:xfrm>
            <a:off x="-25450" y="-28200"/>
            <a:ext cx="9305399" cy="6947100"/>
          </a:xfrm>
          <a:prstGeom prst="rect">
            <a:avLst/>
          </a:prstGeom>
          <a:solidFill>
            <a:srgbClr val="FFFFFF"/>
          </a:solidFill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_1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Shape 34"/>
          <p:cNvSpPr txBox="1">
            <a:spLocks noGrp="1"/>
          </p:cNvSpPr>
          <p:nvPr>
            <p:ph type="subTitle" idx="1"/>
          </p:nvPr>
        </p:nvSpPr>
        <p:spPr>
          <a:xfrm>
            <a:off x="685800" y="3786737"/>
            <a:ext cx="7772400" cy="1046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algn="ctr" rtl="0">
              <a:spcBef>
                <a:spcPts val="0"/>
              </a:spcBef>
              <a:buClr>
                <a:schemeClr val="dk2"/>
              </a:buClr>
              <a:buNone/>
              <a:defRPr>
                <a:solidFill>
                  <a:schemeClr val="dk2"/>
                </a:solidFill>
              </a:defRPr>
            </a:lvl1pPr>
            <a:lvl2pPr algn="ctr" rtl="0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2pPr>
            <a:lvl3pPr algn="ctr" rtl="0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3pPr>
            <a:lvl4pPr algn="ctr" rtl="0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4pPr>
            <a:lvl5pPr algn="ctr" rtl="0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5pPr>
            <a:lvl6pPr algn="ctr" rtl="0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6pPr>
            <a:lvl7pPr algn="ctr" rtl="0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7pPr>
            <a:lvl8pPr algn="ctr" rtl="0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8pPr>
            <a:lvl9pPr algn="ctr" rtl="0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35" name="Shape 35"/>
          <p:cNvSpPr txBox="1">
            <a:spLocks noGrp="1"/>
          </p:cNvSpPr>
          <p:nvPr>
            <p:ph type="ctrTitle"/>
          </p:nvPr>
        </p:nvSpPr>
        <p:spPr>
          <a:xfrm>
            <a:off x="685800" y="2111123"/>
            <a:ext cx="7772400" cy="15465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algn="ctr" rtl="0">
              <a:spcBef>
                <a:spcPts val="0"/>
              </a:spcBef>
              <a:buSzPct val="100000"/>
              <a:defRPr sz="4800"/>
            </a:lvl1pPr>
            <a:lvl2pPr algn="ctr" rtl="0">
              <a:spcBef>
                <a:spcPts val="0"/>
              </a:spcBef>
              <a:buSzPct val="100000"/>
              <a:defRPr sz="4800"/>
            </a:lvl2pPr>
            <a:lvl3pPr algn="ctr" rtl="0">
              <a:spcBef>
                <a:spcPts val="0"/>
              </a:spcBef>
              <a:buSzPct val="100000"/>
              <a:defRPr sz="4800"/>
            </a:lvl3pPr>
            <a:lvl4pPr algn="ctr" rtl="0">
              <a:spcBef>
                <a:spcPts val="0"/>
              </a:spcBef>
              <a:buSzPct val="100000"/>
              <a:defRPr sz="4800"/>
            </a:lvl4pPr>
            <a:lvl5pPr algn="ctr" rtl="0">
              <a:spcBef>
                <a:spcPts val="0"/>
              </a:spcBef>
              <a:buSzPct val="100000"/>
              <a:defRPr sz="4800"/>
            </a:lvl5pPr>
            <a:lvl6pPr algn="ctr" rtl="0">
              <a:spcBef>
                <a:spcPts val="0"/>
              </a:spcBef>
              <a:buSzPct val="100000"/>
              <a:defRPr sz="4800"/>
            </a:lvl6pPr>
            <a:lvl7pPr algn="ctr" rtl="0">
              <a:spcBef>
                <a:spcPts val="0"/>
              </a:spcBef>
              <a:buSzPct val="100000"/>
              <a:defRPr sz="4800"/>
            </a:lvl7pPr>
            <a:lvl8pPr algn="ctr" rtl="0">
              <a:spcBef>
                <a:spcPts val="0"/>
              </a:spcBef>
              <a:buSzPct val="100000"/>
              <a:defRPr sz="4800"/>
            </a:lvl8pPr>
            <a:lvl9pPr algn="ctr" rtl="0">
              <a:spcBef>
                <a:spcPts val="0"/>
              </a:spcBef>
              <a:buSzPct val="100000"/>
              <a:defRPr sz="4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_AND_BODY_1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Shape 37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299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lank 1"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16.xml"/><Relationship Id="rId10" Type="http://schemas.openxmlformats.org/officeDocument/2006/relationships/theme" Target="../theme/theme2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5"/>
          <p:cNvSpPr txBox="1"/>
          <p:nvPr/>
        </p:nvSpPr>
        <p:spPr>
          <a:xfrm>
            <a:off x="-12750" y="-12736"/>
            <a:ext cx="9169499" cy="1046400"/>
          </a:xfrm>
          <a:prstGeom prst="rect">
            <a:avLst/>
          </a:prstGeom>
          <a:solidFill>
            <a:srgbClr val="77BB62"/>
          </a:solidFill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  <p:sp>
        <p:nvSpPr>
          <p:cNvPr id="6" name="Shape 6"/>
          <p:cNvSpPr txBox="1"/>
          <p:nvPr/>
        </p:nvSpPr>
        <p:spPr>
          <a:xfrm>
            <a:off x="-12750" y="6166997"/>
            <a:ext cx="9169499" cy="703500"/>
          </a:xfrm>
          <a:prstGeom prst="rect">
            <a:avLst/>
          </a:prstGeom>
          <a:solidFill>
            <a:srgbClr val="77BB62"/>
          </a:solidFill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  <p:pic>
        <p:nvPicPr>
          <p:cNvPr id="7" name="Shape 7"/>
          <p:cNvPicPr preferRelativeResize="0"/>
          <p:nvPr/>
        </p:nvPicPr>
        <p:blipFill>
          <a:blip r:embed="rId13">
            <a:alphaModFix/>
          </a:blip>
          <a:stretch>
            <a:fillRect/>
          </a:stretch>
        </p:blipFill>
        <p:spPr>
          <a:xfrm>
            <a:off x="8297897" y="266237"/>
            <a:ext cx="859780" cy="289082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Shape 8"/>
          <p:cNvSpPr txBox="1">
            <a:spLocks noGrp="1"/>
          </p:cNvSpPr>
          <p:nvPr>
            <p:ph type="title"/>
          </p:nvPr>
        </p:nvSpPr>
        <p:spPr>
          <a:xfrm>
            <a:off x="1835650" y="226800"/>
            <a:ext cx="4882200" cy="63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</p:titleStyle>
    <p:body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 txBox="1"/>
          <p:nvPr/>
        </p:nvSpPr>
        <p:spPr>
          <a:xfrm>
            <a:off x="-12750" y="-12736"/>
            <a:ext cx="9169499" cy="1046400"/>
          </a:xfrm>
          <a:prstGeom prst="rect">
            <a:avLst/>
          </a:prstGeom>
          <a:solidFill>
            <a:srgbClr val="77BB62"/>
          </a:solidFill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  <p:sp>
        <p:nvSpPr>
          <p:cNvPr id="52" name="Shape 52"/>
          <p:cNvSpPr txBox="1"/>
          <p:nvPr/>
        </p:nvSpPr>
        <p:spPr>
          <a:xfrm>
            <a:off x="-12750" y="6166997"/>
            <a:ext cx="9169499" cy="703500"/>
          </a:xfrm>
          <a:prstGeom prst="rect">
            <a:avLst/>
          </a:prstGeom>
          <a:solidFill>
            <a:srgbClr val="77BB62"/>
          </a:solidFill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  <p:pic>
        <p:nvPicPr>
          <p:cNvPr id="53" name="Shape 53"/>
          <p:cNvPicPr preferRelativeResize="0"/>
          <p:nvPr/>
        </p:nvPicPr>
        <p:blipFill>
          <a:blip r:embed="rId11">
            <a:alphaModFix/>
          </a:blip>
          <a:stretch>
            <a:fillRect/>
          </a:stretch>
        </p:blipFill>
        <p:spPr>
          <a:xfrm>
            <a:off x="8023413" y="266237"/>
            <a:ext cx="1146374" cy="385443"/>
          </a:xfrm>
          <a:prstGeom prst="rect">
            <a:avLst/>
          </a:prstGeom>
          <a:noFill/>
          <a:ln>
            <a:noFill/>
          </a:ln>
        </p:spPr>
      </p:pic>
      <p:sp>
        <p:nvSpPr>
          <p:cNvPr id="54" name="Shape 54"/>
          <p:cNvSpPr txBox="1">
            <a:spLocks noGrp="1"/>
          </p:cNvSpPr>
          <p:nvPr>
            <p:ph type="title"/>
          </p:nvPr>
        </p:nvSpPr>
        <p:spPr>
          <a:xfrm>
            <a:off x="1835650" y="226800"/>
            <a:ext cx="4882200" cy="63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</p:sldLayoutIdLst>
  <p:hf sldNum="0" hdr="0" ftr="0" dt="0"/>
  <p:txStyles>
    <p:title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</p:titleStyle>
    <p:body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5" name="Shape 45"/>
          <p:cNvGraphicFramePr/>
          <p:nvPr>
            <p:extLst>
              <p:ext uri="{D42A27DB-BD31-4B8C-83A1-F6EECF244321}">
                <p14:modId xmlns:p14="http://schemas.microsoft.com/office/powerpoint/2010/main" val="3834998296"/>
              </p:ext>
            </p:extLst>
          </p:nvPr>
        </p:nvGraphicFramePr>
        <p:xfrm>
          <a:off x="9712" y="11929"/>
          <a:ext cx="9240375" cy="6834125"/>
        </p:xfrm>
        <a:graphic>
          <a:graphicData uri="http://schemas.openxmlformats.org/drawingml/2006/table">
            <a:tbl>
              <a:tblPr>
                <a:noFill/>
                <a:tableStyleId>{CAD84160-C41B-43EF-9D6D-7B5D1A30E938}</a:tableStyleId>
              </a:tblPr>
              <a:tblGrid>
                <a:gridCol w="16637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666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893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183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9024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626075"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en" sz="1000" b="1" dirty="0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Breve descrizione della vostra ricerca di monitoraggio civico </a:t>
                      </a:r>
                      <a:r>
                        <a:rPr lang="en" sz="1000" dirty="0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(riassumere la ricerca in 140 caratteri e scegliere 5 </a:t>
                      </a:r>
                      <a:r>
                        <a:rPr lang="it-IT" sz="1000" dirty="0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p</a:t>
                      </a:r>
                      <a:r>
                        <a:rPr lang="en" sz="1000" dirty="0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arole chiave per descriverla)</a:t>
                      </a:r>
                    </a:p>
                  </a:txBody>
                  <a:tcPr marL="91425" marR="91425" marT="121900" marB="121900"/>
                </a:tc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en" sz="1000" b="1" dirty="0">
                          <a:solidFill>
                            <a:schemeClr val="dk1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Dati di contesto</a:t>
                      </a:r>
                      <a:r>
                        <a:rPr lang="en" sz="1000" dirty="0">
                          <a:solidFill>
                            <a:schemeClr val="dk1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: quali dati hai trovato sul tuo tema di riferimento? (vedi slide “trovare dati e informazioni di contesto”)</a:t>
                      </a:r>
                    </a:p>
                  </a:txBody>
                  <a:tcPr marL="91425" marR="91425" marT="121900" marB="121900"/>
                </a:tc>
                <a:tc>
                  <a:txBody>
                    <a:bodyPr/>
                    <a:lstStyle/>
                    <a:p>
                      <a:pPr lvl="0" algn="ctr" rtl="0">
                        <a:spcBef>
                          <a:spcPts val="0"/>
                        </a:spcBef>
                        <a:buNone/>
                      </a:pPr>
                      <a:r>
                        <a:rPr lang="en" sz="1600" b="1">
                          <a:solidFill>
                            <a:schemeClr val="dk1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Progetto e tema scelti su OpenCoesione </a:t>
                      </a:r>
                      <a:r>
                        <a:rPr lang="en" sz="1000">
                          <a:solidFill>
                            <a:schemeClr val="dk1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(nome, breve descrizione, tema) </a:t>
                      </a:r>
                    </a:p>
                  </a:txBody>
                  <a:tcPr marL="91425" marR="91425" marT="121900" marB="121900"/>
                </a:tc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en" sz="1000" b="1" dirty="0">
                          <a:solidFill>
                            <a:schemeClr val="dk1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Persone esperte sul tema </a:t>
                      </a:r>
                      <a:r>
                        <a:rPr lang="en" sz="1000" dirty="0">
                          <a:solidFill>
                            <a:schemeClr val="dk1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da coinvolgere sul territorio (</a:t>
                      </a:r>
                      <a:r>
                        <a:rPr lang="it-IT" sz="1000" dirty="0">
                          <a:solidFill>
                            <a:schemeClr val="dk1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Amici di ASOC, </a:t>
                      </a:r>
                      <a:r>
                        <a:rPr lang="en" sz="1000" dirty="0">
                          <a:solidFill>
                            <a:schemeClr val="dk1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PA, </a:t>
                      </a:r>
                      <a:r>
                        <a:rPr lang="it-IT" sz="1000" dirty="0">
                          <a:solidFill>
                            <a:schemeClr val="dk1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altri</a:t>
                      </a:r>
                      <a:r>
                        <a:rPr lang="en" sz="1000" dirty="0">
                          <a:solidFill>
                            <a:schemeClr val="dk1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 esperti, giornalisti </a:t>
                      </a:r>
                      <a:r>
                        <a:rPr lang="it-IT" sz="1000" dirty="0">
                          <a:solidFill>
                            <a:schemeClr val="dk1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ecc.)</a:t>
                      </a:r>
                      <a:endParaRPr lang="en" sz="1000" dirty="0">
                        <a:solidFill>
                          <a:schemeClr val="dk1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L="91425" marR="91425" marT="121900" marB="121900"/>
                </a:tc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en" sz="1000" b="1" dirty="0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Format di Comunicazione e strategia di coinvolgimento </a:t>
                      </a:r>
                      <a:r>
                        <a:rPr lang="en" sz="1000" dirty="0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(Quale format scegliete per comunicare la vostra ricerca e quali strategie mettete in campo per coinvolgere la comunità locale. </a:t>
                      </a:r>
                      <a:r>
                        <a:rPr lang="it-IT" sz="1000" dirty="0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V</a:t>
                      </a:r>
                      <a:r>
                        <a:rPr lang="en" sz="1000" dirty="0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edi slide “scegli il format adatto”)</a:t>
                      </a:r>
                    </a:p>
                  </a:txBody>
                  <a:tcPr marL="91425" marR="91425" marT="121900" marB="12190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08050">
                <a:tc gridSpan="2"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Clr>
                          <a:schemeClr val="dk1"/>
                        </a:buClr>
                        <a:buSzPct val="110000"/>
                        <a:buFont typeface="Arial"/>
                        <a:buNone/>
                      </a:pPr>
                      <a:r>
                        <a:rPr lang="en" sz="1000" b="1" dirty="0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Ricerche aggiuntive</a:t>
                      </a:r>
                      <a:r>
                        <a:rPr lang="en" sz="1000" dirty="0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: scegli 3 tra i metodi di ricerca aggiuntivi (vedi slide “</a:t>
                      </a:r>
                      <a:r>
                        <a:rPr lang="en" sz="1000" b="1" dirty="0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scegli una tecnica di ricerca”)</a:t>
                      </a:r>
                    </a:p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endParaRPr sz="1000" i="1" dirty="0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L="91425" marR="91425" marT="121900" marB="121900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en" sz="1000" b="1" dirty="0">
                          <a:solidFill>
                            <a:schemeClr val="dk1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Valore per la comunità</a:t>
                      </a:r>
                      <a:r>
                        <a:rPr lang="en" sz="1000" dirty="0">
                          <a:solidFill>
                            <a:schemeClr val="dk1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: in quale modo la vostra ricerca potrà avere impatto sul vostro territorio? quali effetti e approfondimenti ulteriori la vostra ricerca potrebbe innescare? a quali categorie di persone potrebbe interessare? </a:t>
                      </a:r>
                    </a:p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endParaRPr sz="1300" b="1" dirty="0">
                        <a:solidFill>
                          <a:schemeClr val="dk1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endParaRPr dirty="0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endParaRPr sz="1900" dirty="0">
                        <a:solidFill>
                          <a:schemeClr val="dk1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endParaRPr sz="1300" b="1" dirty="0">
                        <a:solidFill>
                          <a:schemeClr val="dk1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endParaRPr sz="1300" b="1" dirty="0">
                        <a:solidFill>
                          <a:schemeClr val="dk1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L="91425" marR="91425" marT="121900" marB="121900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pic>
        <p:nvPicPr>
          <p:cNvPr id="46" name="Shape 4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390322" y="6559287"/>
            <a:ext cx="859780" cy="28908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 name="Format Slide Esercizio">
  <a:themeElements>
    <a:clrScheme name="Custom 347">
      <a:dk1>
        <a:srgbClr val="000000"/>
      </a:dk1>
      <a:lt1>
        <a:srgbClr val="FFFFFF"/>
      </a:lt1>
      <a:dk2>
        <a:srgbClr val="666666"/>
      </a:dk2>
      <a:lt2>
        <a:srgbClr val="CCCCCC"/>
      </a:lt2>
      <a:accent1>
        <a:srgbClr val="3A81BA"/>
      </a:accent1>
      <a:accent2>
        <a:srgbClr val="D89F39"/>
      </a:accent2>
      <a:accent3>
        <a:srgbClr val="8BAB42"/>
      </a:accent3>
      <a:accent4>
        <a:srgbClr val="57A7B5"/>
      </a:accent4>
      <a:accent5>
        <a:srgbClr val="8B81D2"/>
      </a:accent5>
      <a:accent6>
        <a:srgbClr val="963334"/>
      </a:accent6>
      <a:hlink>
        <a:srgbClr val="1155CC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Format Slide Esercizio">
  <a:themeElements>
    <a:clrScheme name="Custom 347">
      <a:dk1>
        <a:srgbClr val="000000"/>
      </a:dk1>
      <a:lt1>
        <a:srgbClr val="FFFFFF"/>
      </a:lt1>
      <a:dk2>
        <a:srgbClr val="666666"/>
      </a:dk2>
      <a:lt2>
        <a:srgbClr val="CCCCCC"/>
      </a:lt2>
      <a:accent1>
        <a:srgbClr val="3A81BA"/>
      </a:accent1>
      <a:accent2>
        <a:srgbClr val="D89F39"/>
      </a:accent2>
      <a:accent3>
        <a:srgbClr val="8BAB42"/>
      </a:accent3>
      <a:accent4>
        <a:srgbClr val="57A7B5"/>
      </a:accent4>
      <a:accent5>
        <a:srgbClr val="8B81D2"/>
      </a:accent5>
      <a:accent6>
        <a:srgbClr val="963334"/>
      </a:accent6>
      <a:hlink>
        <a:srgbClr val="1155CC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179</Words>
  <Application>Microsoft Office PowerPoint</Application>
  <PresentationFormat>Presentazione su schermo (4:3)</PresentationFormat>
  <Paragraphs>10</Paragraphs>
  <Slides>1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2</vt:i4>
      </vt:variant>
      <vt:variant>
        <vt:lpstr>Tema</vt:lpstr>
      </vt:variant>
      <vt:variant>
        <vt:i4>2</vt:i4>
      </vt:variant>
      <vt:variant>
        <vt:lpstr>Titoli diapositive</vt:lpstr>
      </vt:variant>
      <vt:variant>
        <vt:i4>1</vt:i4>
      </vt:variant>
    </vt:vector>
  </HeadingPairs>
  <TitlesOfParts>
    <vt:vector size="5" baseType="lpstr">
      <vt:lpstr>Montserrat</vt:lpstr>
      <vt:lpstr>Arial</vt:lpstr>
      <vt:lpstr>Format Slide Esercizio</vt:lpstr>
      <vt:lpstr>Format Slide Esercizio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cp:lastModifiedBy>Gianmarco Guazzo</cp:lastModifiedBy>
  <cp:revision>1</cp:revision>
  <dcterms:modified xsi:type="dcterms:W3CDTF">2017-11-06T18:06:38Z</dcterms:modified>
</cp:coreProperties>
</file>