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embeddedFontLst>
    <p:embeddedFont>
      <p:font typeface="Montserrat" panose="020B0604020202020204" charset="0"/>
      <p:regular r:id="rId5"/>
      <p:bold r:id="rId6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D84160-C41B-43EF-9D6D-7B5D1A30E938}">
  <a:tblStyle styleId="{CAD84160-C41B-43EF-9D6D-7B5D1A30E93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572000" y="2286000"/>
            <a:ext cx="0" cy="373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5415956" cy="165643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6524199" cy="19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0" y="2286000"/>
            <a:ext cx="0" cy="37340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" name="Shape 19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4061966" cy="124232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4893149" cy="1496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7" name="Shape 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97897" y="266237"/>
            <a:ext cx="859780" cy="2890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023413" y="266237"/>
            <a:ext cx="1146374" cy="3854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2811853091"/>
              </p:ext>
            </p:extLst>
          </p:nvPr>
        </p:nvGraphicFramePr>
        <p:xfrm>
          <a:off x="9712" y="11929"/>
          <a:ext cx="9240375" cy="6834125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16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60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pt-PT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Breve descrição da vossa pesquisa de acompanhamento cívico </a:t>
                      </a:r>
                      <a:r>
                        <a:rPr lang="pt-PT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(resumir a pesquisa em 140 caracteres e escolher 5 palavras-chave para a descrever)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pt-PT" dirty="1" b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Dados de contexto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que dados encontraram no vosso tema de referência?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(ver slide “encontrar dados e informações de contexto”)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PT" dirty="1" sz="1600" b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Projeto e temas escolhidos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(nome, breve descrição, tema)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pt-PT" dirty="1" b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Especialistas no tema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a envolver no território (associações, AP, outros especialistas, jornalistas, etc.)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pt-PT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Formato de comunicação e estratégia de envolvimento</a:t>
                      </a:r>
                      <a:r>
                        <a:rPr lang="pt-PT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(Que formato escolhem para comunicar a vossa pesquisa e que estratégias põem em prática para envolver a comunidade local.</a:t>
                      </a:r>
                      <a:r>
                        <a:rPr lang="pt-PT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r>
                        <a:rPr lang="pt-PT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Ver slide “escolher o formato adequado”)</a:t>
                      </a: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05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pt-PT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Pesquisas adicionais</a:t>
                      </a:r>
                      <a:r>
                        <a:rPr lang="pt-PT" dirty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escolham 3 entre os métodos de pesquisa adicionais (ver slide “</a:t>
                      </a:r>
                      <a:r>
                        <a:rPr lang="pt-PT" dirty="1" b="1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escolher uma técnica de pesquisa”)</a:t>
                      </a: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000" i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pt-PT" dirty="1" b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Valor para a comunidade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em que medida a vossa pesquisa poderá ter um impacto no vosso território? Que efeitos e aprofundamentos adicionais poderá desencadear? A que categorias de pessoas poderia interessar?</a:t>
                      </a:r>
                      <a:r>
                        <a:rPr lang="pt-PT" dirty="1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 algn="l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7"/>
            <a:ext cx="859780" cy="28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Presentazione su schermo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Montserrat</vt:lpstr>
      <vt:lpstr>Format Slide Esercizio</vt:lpstr>
      <vt:lpstr>Format Slide Esercizio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Gianmarco Guazzo</cp:lastModifiedBy>
  <cp:revision>2</cp:revision>
  <dcterms:modified xsi:type="dcterms:W3CDTF">2019-12-01T22:52:21Z</dcterms:modified>
</cp:coreProperties>
</file>