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embeddedFontLst>
    <p:embeddedFont>
      <p:font typeface="Montserrat" panose="020B0604020202020204" charset="0"/>
      <p:regular r:id="rId5"/>
      <p:bold r:id="rId6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2811853091"/>
              </p:ext>
            </p:extLst>
          </p:nvPr>
        </p:nvGraphicFramePr>
        <p:xfrm>
          <a:off x="9712" y="11929"/>
          <a:ext cx="9240375" cy="6834125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60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Brief description of your civic monitoring research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(summarise the research into 140 characters and choose 5 keywords to describe it)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Contextual information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what data did you find on your reference theme?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(See slide: find contextual data and information)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dirty="1" sz="16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Chosen project and theme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(name, brief description, theme)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Experts on the theme 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 be involved from the territory (associations, public authorities, other experts, journalists etc.)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Communication format and involvement strategy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(Which format do you choose to communicate your research and which strategies do you implement to involve the local community. 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See slide: choose the right format)</a:t>
                      </a: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05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-GB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Additional research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choose 3 additional research methods (see slide: </a:t>
                      </a:r>
                      <a:r>
                        <a:rPr lang="en-GB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choose a research </a:t>
                      </a:r>
                      <a:r>
                        <a:rPr lang="en-GB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method</a:t>
                      </a:r>
                      <a:r>
                        <a:rPr lang="en-GB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)</a:t>
                      </a: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000" i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Value for the community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how will your research have an impact on your territory? Which effects and further developments could your research trigger? Which categories of people could it interest?</a:t>
                      </a:r>
                      <a:r>
                        <a:rPr lang="en-GB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7"/>
            <a:ext cx="859780" cy="28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Presentazione su schermo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Montserrat</vt:lpstr>
      <vt:lpstr>Format Slide Esercizio</vt:lpstr>
      <vt:lpstr>Format Slide Esercizio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Gianmarco Guazzo</cp:lastModifiedBy>
  <cp:revision>2</cp:revision>
  <dcterms:modified xsi:type="dcterms:W3CDTF">2019-12-01T22:52:21Z</dcterms:modified>
</cp:coreProperties>
</file>